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60" r:id="rId3"/>
    <p:sldId id="261" r:id="rId4"/>
    <p:sldId id="266" r:id="rId5"/>
    <p:sldId id="265" r:id="rId6"/>
    <p:sldId id="267" r:id="rId7"/>
    <p:sldId id="258" r:id="rId8"/>
    <p:sldId id="259" r:id="rId9"/>
    <p:sldId id="257" r:id="rId10"/>
    <p:sldId id="264" r:id="rId11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  <p188:author id="{602CCFDF-2264-9FE4-9511-43913BF4D310}" name="Maxwell Cook" initials="MC" userId="6270a8f4b8f62ca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3337ED-A8CA-B943-BB0A-93F6FCCD7974}" v="11" dt="2025-03-06T22:13:47.5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111"/>
    <p:restoredTop sz="94574"/>
  </p:normalViewPr>
  <p:slideViewPr>
    <p:cSldViewPr snapToGrid="0">
      <p:cViewPr varScale="1">
        <p:scale>
          <a:sx n="84" d="100"/>
          <a:sy n="84" d="100"/>
        </p:scale>
        <p:origin x="2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microsoft.com/office/2018/10/relationships/authors" Target="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3F3337ED-A8CA-B943-BB0A-93F6FCCD7974}"/>
    <pc:docChg chg="custSel addSld modSld">
      <pc:chgData name="Maxwell Cook" userId="6270a8f4b8f62cae" providerId="LiveId" clId="{3F3337ED-A8CA-B943-BB0A-93F6FCCD7974}" dt="2025-03-06T22:14:07.159" v="190" actId="1076"/>
      <pc:docMkLst>
        <pc:docMk/>
      </pc:docMkLst>
      <pc:sldChg chg="addSp delSp modSp mod">
        <pc:chgData name="Maxwell Cook" userId="6270a8f4b8f62cae" providerId="LiveId" clId="{3F3337ED-A8CA-B943-BB0A-93F6FCCD7974}" dt="2025-03-05T16:47:21.025" v="172" actId="1076"/>
        <pc:sldMkLst>
          <pc:docMk/>
          <pc:sldMk cId="4002282328" sldId="256"/>
        </pc:sldMkLst>
        <pc:spChg chg="mod">
          <ac:chgData name="Maxwell Cook" userId="6270a8f4b8f62cae" providerId="LiveId" clId="{3F3337ED-A8CA-B943-BB0A-93F6FCCD7974}" dt="2025-03-05T16:46:16.910" v="171" actId="1076"/>
          <ac:spMkLst>
            <pc:docMk/>
            <pc:sldMk cId="4002282328" sldId="256"/>
            <ac:spMk id="3" creationId="{FFCC028C-BD6C-F62E-108B-2208CAF5D163}"/>
          </ac:spMkLst>
        </pc:spChg>
        <pc:spChg chg="add mod">
          <ac:chgData name="Maxwell Cook" userId="6270a8f4b8f62cae" providerId="LiveId" clId="{3F3337ED-A8CA-B943-BB0A-93F6FCCD7974}" dt="2025-03-05T16:46:03.304" v="169" actId="571"/>
          <ac:spMkLst>
            <pc:docMk/>
            <pc:sldMk cId="4002282328" sldId="256"/>
            <ac:spMk id="9" creationId="{2B692DF1-A589-D786-06EC-0BAD45C8B5D7}"/>
          </ac:spMkLst>
        </pc:spChg>
        <pc:spChg chg="add mod">
          <ac:chgData name="Maxwell Cook" userId="6270a8f4b8f62cae" providerId="LiveId" clId="{3F3337ED-A8CA-B943-BB0A-93F6FCCD7974}" dt="2025-03-05T16:46:03.304" v="169" actId="571"/>
          <ac:spMkLst>
            <pc:docMk/>
            <pc:sldMk cId="4002282328" sldId="256"/>
            <ac:spMk id="10" creationId="{0DC65CC4-3D6A-54AD-1DA5-213695573ADE}"/>
          </ac:spMkLst>
        </pc:spChg>
        <pc:spChg chg="mod">
          <ac:chgData name="Maxwell Cook" userId="6270a8f4b8f62cae" providerId="LiveId" clId="{3F3337ED-A8CA-B943-BB0A-93F6FCCD7974}" dt="2025-03-05T16:47:21.025" v="172" actId="1076"/>
          <ac:spMkLst>
            <pc:docMk/>
            <pc:sldMk cId="4002282328" sldId="256"/>
            <ac:spMk id="18" creationId="{C1382E4A-8948-DE8D-EDDC-6319B7BA93A3}"/>
          </ac:spMkLst>
        </pc:spChg>
        <pc:spChg chg="mod">
          <ac:chgData name="Maxwell Cook" userId="6270a8f4b8f62cae" providerId="LiveId" clId="{3F3337ED-A8CA-B943-BB0A-93F6FCCD7974}" dt="2025-03-05T16:46:09.641" v="170" actId="1076"/>
          <ac:spMkLst>
            <pc:docMk/>
            <pc:sldMk cId="4002282328" sldId="256"/>
            <ac:spMk id="19" creationId="{817D21FD-62D3-8496-C45D-2B840EA25221}"/>
          </ac:spMkLst>
        </pc:spChg>
        <pc:spChg chg="mod">
          <ac:chgData name="Maxwell Cook" userId="6270a8f4b8f62cae" providerId="LiveId" clId="{3F3337ED-A8CA-B943-BB0A-93F6FCCD7974}" dt="2025-03-05T16:46:09.641" v="170" actId="1076"/>
          <ac:spMkLst>
            <pc:docMk/>
            <pc:sldMk cId="4002282328" sldId="256"/>
            <ac:spMk id="20" creationId="{F231DF59-F86A-4D62-BD76-9252EC05C96D}"/>
          </ac:spMkLst>
        </pc:spChg>
        <pc:picChg chg="mod">
          <ac:chgData name="Maxwell Cook" userId="6270a8f4b8f62cae" providerId="LiveId" clId="{3F3337ED-A8CA-B943-BB0A-93F6FCCD7974}" dt="2025-03-05T16:43:46.149" v="145" actId="1076"/>
          <ac:picMkLst>
            <pc:docMk/>
            <pc:sldMk cId="4002282328" sldId="256"/>
            <ac:picMk id="4" creationId="{0D9D57A3-FACD-F896-0E5F-FC0B23C478B6}"/>
          </ac:picMkLst>
        </pc:picChg>
        <pc:picChg chg="add mod">
          <ac:chgData name="Maxwell Cook" userId="6270a8f4b8f62cae" providerId="LiveId" clId="{3F3337ED-A8CA-B943-BB0A-93F6FCCD7974}" dt="2025-03-05T16:45:38.945" v="167" actId="1076"/>
          <ac:picMkLst>
            <pc:docMk/>
            <pc:sldMk cId="4002282328" sldId="256"/>
            <ac:picMk id="5" creationId="{7ED64A1C-2500-7284-B3AD-D4F1B0547589}"/>
          </ac:picMkLst>
        </pc:picChg>
        <pc:picChg chg="add mod">
          <ac:chgData name="Maxwell Cook" userId="6270a8f4b8f62cae" providerId="LiveId" clId="{3F3337ED-A8CA-B943-BB0A-93F6FCCD7974}" dt="2025-03-05T16:45:32.426" v="166" actId="1076"/>
          <ac:picMkLst>
            <pc:docMk/>
            <pc:sldMk cId="4002282328" sldId="256"/>
            <ac:picMk id="7" creationId="{09FF9EAB-B3D1-32EC-1DC9-A6DF3F94FB95}"/>
          </ac:picMkLst>
        </pc:picChg>
        <pc:picChg chg="add mod">
          <ac:chgData name="Maxwell Cook" userId="6270a8f4b8f62cae" providerId="LiveId" clId="{3F3337ED-A8CA-B943-BB0A-93F6FCCD7974}" dt="2025-03-05T16:45:22.314" v="164" actId="14100"/>
          <ac:picMkLst>
            <pc:docMk/>
            <pc:sldMk cId="4002282328" sldId="256"/>
            <ac:picMk id="8" creationId="{CB4BF4F1-B25E-CD70-DA58-802422245720}"/>
          </ac:picMkLst>
        </pc:picChg>
        <pc:picChg chg="del mod">
          <ac:chgData name="Maxwell Cook" userId="6270a8f4b8f62cae" providerId="LiveId" clId="{3F3337ED-A8CA-B943-BB0A-93F6FCCD7974}" dt="2025-03-05T16:44:34.430" v="157" actId="478"/>
          <ac:picMkLst>
            <pc:docMk/>
            <pc:sldMk cId="4002282328" sldId="256"/>
            <ac:picMk id="27" creationId="{A54CA17B-1BCA-E74D-8560-CB0FD9CC2184}"/>
          </ac:picMkLst>
        </pc:picChg>
        <pc:picChg chg="del mod">
          <ac:chgData name="Maxwell Cook" userId="6270a8f4b8f62cae" providerId="LiveId" clId="{3F3337ED-A8CA-B943-BB0A-93F6FCCD7974}" dt="2025-03-05T16:31:06.004" v="123" actId="478"/>
          <ac:picMkLst>
            <pc:docMk/>
            <pc:sldMk cId="4002282328" sldId="256"/>
            <ac:picMk id="29" creationId="{E7C839B9-B227-98FC-B537-FCF3E790B237}"/>
          </ac:picMkLst>
        </pc:picChg>
        <pc:picChg chg="del">
          <ac:chgData name="Maxwell Cook" userId="6270a8f4b8f62cae" providerId="LiveId" clId="{3F3337ED-A8CA-B943-BB0A-93F6FCCD7974}" dt="2025-03-05T16:31:06.666" v="124" actId="478"/>
          <ac:picMkLst>
            <pc:docMk/>
            <pc:sldMk cId="4002282328" sldId="256"/>
            <ac:picMk id="31" creationId="{3DE9C70A-1860-9380-0221-FCB51F5B320E}"/>
          </ac:picMkLst>
        </pc:picChg>
      </pc:sldChg>
      <pc:sldChg chg="modSp mod">
        <pc:chgData name="Maxwell Cook" userId="6270a8f4b8f62cae" providerId="LiveId" clId="{3F3337ED-A8CA-B943-BB0A-93F6FCCD7974}" dt="2025-03-05T16:49:30.471" v="177" actId="1076"/>
        <pc:sldMkLst>
          <pc:docMk/>
          <pc:sldMk cId="3595600145" sldId="260"/>
        </pc:sldMkLst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2" creationId="{C8941E5E-52AA-3062-C5C3-A97C3EE25AC2}"/>
          </ac:spMkLst>
        </pc:spChg>
        <pc:spChg chg="mod">
          <ac:chgData name="Maxwell Cook" userId="6270a8f4b8f62cae" providerId="LiveId" clId="{3F3337ED-A8CA-B943-BB0A-93F6FCCD7974}" dt="2025-03-05T16:28:14.452" v="49" actId="1076"/>
          <ac:spMkLst>
            <pc:docMk/>
            <pc:sldMk cId="3595600145" sldId="260"/>
            <ac:spMk id="4" creationId="{7192E79D-CED3-AEBD-4A3A-C1B56E7163D8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16" creationId="{1037C128-9BBC-D7CF-0A63-84C646A74CC6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17" creationId="{89530709-584B-C1DC-C598-ED55077E1EEA}"/>
          </ac:spMkLst>
        </pc:spChg>
        <pc:spChg chg="mod">
          <ac:chgData name="Maxwell Cook" userId="6270a8f4b8f62cae" providerId="LiveId" clId="{3F3337ED-A8CA-B943-BB0A-93F6FCCD7974}" dt="2025-03-05T16:49:30.471" v="177" actId="1076"/>
          <ac:spMkLst>
            <pc:docMk/>
            <pc:sldMk cId="3595600145" sldId="260"/>
            <ac:spMk id="18" creationId="{9EC1F874-F5ED-D3AE-EB7E-45816F55B2A6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19" creationId="{3382AAD1-4680-4EE1-0CC5-13E0455D73D3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20" creationId="{0ADDA5A8-E021-97C1-49EF-D8CAEBA63D51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21" creationId="{DCCE4A24-62A5-D0FA-7561-C781681E42F7}"/>
          </ac:spMkLst>
        </pc:spChg>
        <pc:spChg chg="mod">
          <ac:chgData name="Maxwell Cook" userId="6270a8f4b8f62cae" providerId="LiveId" clId="{3F3337ED-A8CA-B943-BB0A-93F6FCCD7974}" dt="2025-03-05T16:49:23.984" v="176" actId="1076"/>
          <ac:spMkLst>
            <pc:docMk/>
            <pc:sldMk cId="3595600145" sldId="260"/>
            <ac:spMk id="22" creationId="{B59C6338-3F68-31BD-92DC-EEB5796F7A1D}"/>
          </ac:spMkLst>
        </pc:spChg>
        <pc:spChg chg="mod">
          <ac:chgData name="Maxwell Cook" userId="6270a8f4b8f62cae" providerId="LiveId" clId="{3F3337ED-A8CA-B943-BB0A-93F6FCCD7974}" dt="2025-03-05T16:49:16.222" v="175" actId="1076"/>
          <ac:spMkLst>
            <pc:docMk/>
            <pc:sldMk cId="3595600145" sldId="260"/>
            <ac:spMk id="23" creationId="{BE8CF458-5083-55ED-B8A6-488BA09F68B1}"/>
          </ac:spMkLst>
        </pc:spChg>
        <pc:spChg chg="mod">
          <ac:chgData name="Maxwell Cook" userId="6270a8f4b8f62cae" providerId="LiveId" clId="{3F3337ED-A8CA-B943-BB0A-93F6FCCD7974}" dt="2025-03-05T16:49:09.990" v="173" actId="1076"/>
          <ac:spMkLst>
            <pc:docMk/>
            <pc:sldMk cId="3595600145" sldId="260"/>
            <ac:spMk id="24" creationId="{B39259E1-6C80-F087-E7B0-38A8BD954B53}"/>
          </ac:spMkLst>
        </pc:spChg>
      </pc:sldChg>
      <pc:sldChg chg="addSp delSp modSp new mod">
        <pc:chgData name="Maxwell Cook" userId="6270a8f4b8f62cae" providerId="LiveId" clId="{3F3337ED-A8CA-B943-BB0A-93F6FCCD7974}" dt="2025-03-06T22:14:07.159" v="190" actId="1076"/>
        <pc:sldMkLst>
          <pc:docMk/>
          <pc:sldMk cId="3472647826" sldId="267"/>
        </pc:sldMkLst>
        <pc:spChg chg="del">
          <ac:chgData name="Maxwell Cook" userId="6270a8f4b8f62cae" providerId="LiveId" clId="{3F3337ED-A8CA-B943-BB0A-93F6FCCD7974}" dt="2025-03-06T22:13:00.877" v="179" actId="478"/>
          <ac:spMkLst>
            <pc:docMk/>
            <pc:sldMk cId="3472647826" sldId="267"/>
            <ac:spMk id="2" creationId="{B919DC41-63DE-22CA-0818-2D11F417434A}"/>
          </ac:spMkLst>
        </pc:spChg>
        <pc:spChg chg="del">
          <ac:chgData name="Maxwell Cook" userId="6270a8f4b8f62cae" providerId="LiveId" clId="{3F3337ED-A8CA-B943-BB0A-93F6FCCD7974}" dt="2025-03-06T22:13:02.634" v="180" actId="478"/>
          <ac:spMkLst>
            <pc:docMk/>
            <pc:sldMk cId="3472647826" sldId="267"/>
            <ac:spMk id="3" creationId="{084C4C78-0B7C-6FDC-5BF1-F33068CBFB04}"/>
          </ac:spMkLst>
        </pc:spChg>
        <pc:picChg chg="add mod">
          <ac:chgData name="Maxwell Cook" userId="6270a8f4b8f62cae" providerId="LiveId" clId="{3F3337ED-A8CA-B943-BB0A-93F6FCCD7974}" dt="2025-03-06T22:13:57.780" v="188" actId="14100"/>
          <ac:picMkLst>
            <pc:docMk/>
            <pc:sldMk cId="3472647826" sldId="267"/>
            <ac:picMk id="5" creationId="{E3F9CD19-DB76-1E23-3140-7BBC90D39B5E}"/>
          </ac:picMkLst>
        </pc:picChg>
        <pc:picChg chg="add mod">
          <ac:chgData name="Maxwell Cook" userId="6270a8f4b8f62cae" providerId="LiveId" clId="{3F3337ED-A8CA-B943-BB0A-93F6FCCD7974}" dt="2025-03-06T22:14:07.159" v="190" actId="1076"/>
          <ac:picMkLst>
            <pc:docMk/>
            <pc:sldMk cId="3472647826" sldId="267"/>
            <ac:picMk id="7" creationId="{09FF03EF-BCDD-982E-8C55-49F2812E8854}"/>
          </ac:picMkLst>
        </pc:picChg>
      </pc:sldChg>
    </pc:docChg>
  </pc:docChgLst>
  <pc:docChgLst>
    <pc:chgData name="Maxwell Cook" userId="6270a8f4b8f62cae" providerId="LiveId" clId="{554EE395-C155-4842-9381-DC5EFB4929C4}"/>
    <pc:docChg chg="undo custSel addSld delSld modSld sldOrd">
      <pc:chgData name="Maxwell Cook" userId="6270a8f4b8f62cae" providerId="LiveId" clId="{554EE395-C155-4842-9381-DC5EFB4929C4}" dt="2024-11-09T16:55:00.201" v="1321" actId="167"/>
      <pc:docMkLst>
        <pc:docMk/>
      </pc:docMkLst>
      <pc:sldChg chg="addSp delSp modSp mod">
        <pc:chgData name="Maxwell Cook" userId="6270a8f4b8f62cae" providerId="LiveId" clId="{554EE395-C155-4842-9381-DC5EFB4929C4}" dt="2024-11-09T16:55:00.201" v="1321" actId="167"/>
        <pc:sldMkLst>
          <pc:docMk/>
          <pc:sldMk cId="4002282328" sldId="256"/>
        </pc:sldMkLst>
      </pc:sldChg>
      <pc:sldChg chg="addSp delSp modSp mod ord">
        <pc:chgData name="Maxwell Cook" userId="6270a8f4b8f62cae" providerId="LiveId" clId="{554EE395-C155-4842-9381-DC5EFB4929C4}" dt="2024-10-11T15:11:45.187" v="1008" actId="20577"/>
        <pc:sldMkLst>
          <pc:docMk/>
          <pc:sldMk cId="1175924298" sldId="257"/>
        </pc:sldMkLst>
      </pc:sldChg>
      <pc:sldChg chg="addSp delSp modSp new mod">
        <pc:chgData name="Maxwell Cook" userId="6270a8f4b8f62cae" providerId="LiveId" clId="{554EE395-C155-4842-9381-DC5EFB4929C4}" dt="2024-10-11T15:12:00.788" v="1030" actId="20577"/>
        <pc:sldMkLst>
          <pc:docMk/>
          <pc:sldMk cId="2609532179" sldId="258"/>
        </pc:sldMkLst>
      </pc:sldChg>
      <pc:sldChg chg="addSp delSp modSp new mod ord">
        <pc:chgData name="Maxwell Cook" userId="6270a8f4b8f62cae" providerId="LiveId" clId="{554EE395-C155-4842-9381-DC5EFB4929C4}" dt="2024-10-11T17:24:18.300" v="1031" actId="14100"/>
        <pc:sldMkLst>
          <pc:docMk/>
          <pc:sldMk cId="1099198964" sldId="259"/>
        </pc:sldMkLst>
      </pc:sldChg>
      <pc:sldChg chg="addSp delSp modSp new mod">
        <pc:chgData name="Maxwell Cook" userId="6270a8f4b8f62cae" providerId="LiveId" clId="{554EE395-C155-4842-9381-DC5EFB4929C4}" dt="2024-10-22T18:41:33.210" v="1309" actId="1076"/>
        <pc:sldMkLst>
          <pc:docMk/>
          <pc:sldMk cId="3595600145" sldId="260"/>
        </pc:sldMkLst>
      </pc:sldChg>
      <pc:sldChg chg="addSp delSp modSp new mod">
        <pc:chgData name="Maxwell Cook" userId="6270a8f4b8f62cae" providerId="LiveId" clId="{554EE395-C155-4842-9381-DC5EFB4929C4}" dt="2024-10-14T19:57:09.016" v="1277" actId="1076"/>
        <pc:sldMkLst>
          <pc:docMk/>
          <pc:sldMk cId="2752056671" sldId="261"/>
        </pc:sldMkLst>
      </pc:sldChg>
      <pc:sldChg chg="delSp new del mod">
        <pc:chgData name="Maxwell Cook" userId="6270a8f4b8f62cae" providerId="LiveId" clId="{554EE395-C155-4842-9381-DC5EFB4929C4}" dt="2024-10-11T14:40:25.475" v="931" actId="2696"/>
        <pc:sldMkLst>
          <pc:docMk/>
          <pc:sldMk cId="143270189" sldId="262"/>
        </pc:sldMkLst>
      </pc:sldChg>
      <pc:sldChg chg="addSp delSp modSp new del mod">
        <pc:chgData name="Maxwell Cook" userId="6270a8f4b8f62cae" providerId="LiveId" clId="{554EE395-C155-4842-9381-DC5EFB4929C4}" dt="2024-09-30T03:00:47.836" v="730" actId="2696"/>
        <pc:sldMkLst>
          <pc:docMk/>
          <pc:sldMk cId="170689159" sldId="262"/>
        </pc:sldMkLst>
      </pc:sldChg>
      <pc:sldChg chg="add del">
        <pc:chgData name="Maxwell Cook" userId="6270a8f4b8f62cae" providerId="LiveId" clId="{554EE395-C155-4842-9381-DC5EFB4929C4}" dt="2024-10-14T17:07:47.419" v="1169" actId="2696"/>
        <pc:sldMkLst>
          <pc:docMk/>
          <pc:sldMk cId="3515535323" sldId="263"/>
        </pc:sldMkLst>
      </pc:sldChg>
      <pc:sldChg chg="add del">
        <pc:chgData name="Maxwell Cook" userId="6270a8f4b8f62cae" providerId="LiveId" clId="{554EE395-C155-4842-9381-DC5EFB4929C4}" dt="2024-09-27T22:14:57.660" v="547" actId="2696"/>
        <pc:sldMkLst>
          <pc:docMk/>
          <pc:sldMk cId="4197848784" sldId="263"/>
        </pc:sldMkLst>
      </pc:sldChg>
      <pc:sldChg chg="delSp new mod">
        <pc:chgData name="Maxwell Cook" userId="6270a8f4b8f62cae" providerId="LiveId" clId="{554EE395-C155-4842-9381-DC5EFB4929C4}" dt="2024-10-11T15:11:35.076" v="986" actId="478"/>
        <pc:sldMkLst>
          <pc:docMk/>
          <pc:sldMk cId="2598589001" sldId="264"/>
        </pc:sldMkLst>
      </pc:sldChg>
      <pc:sldChg chg="addSp delSp modSp add mod">
        <pc:chgData name="Maxwell Cook" userId="6270a8f4b8f62cae" providerId="LiveId" clId="{554EE395-C155-4842-9381-DC5EFB4929C4}" dt="2024-10-14T19:57:45.955" v="1285" actId="1076"/>
        <pc:sldMkLst>
          <pc:docMk/>
          <pc:sldMk cId="3112751835" sldId="265"/>
        </pc:sldMkLst>
      </pc:sldChg>
      <pc:sldChg chg="addSp delSp modSp new mod">
        <pc:chgData name="Maxwell Cook" userId="6270a8f4b8f62cae" providerId="LiveId" clId="{554EE395-C155-4842-9381-DC5EFB4929C4}" dt="2024-10-14T19:58:23.570" v="1292" actId="1076"/>
        <pc:sldMkLst>
          <pc:docMk/>
          <pc:sldMk cId="3685061925" sldId="26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F3B0-FEEA-C84F-88F9-419157A0CF23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87B95-DEF7-7644-AEC1-158C77997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1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6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3/6/25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B4BF4F1-B25E-CD70-DA58-8024222457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811" y="4173747"/>
            <a:ext cx="3391189" cy="2267603"/>
          </a:xfrm>
          <a:prstGeom prst="rect">
            <a:avLst/>
          </a:prstGeom>
        </p:spPr>
      </p:pic>
      <p:pic>
        <p:nvPicPr>
          <p:cNvPr id="7" name="Picture 6" descr="A graph of a number of objects&#10;&#10;AI-generated content may be incorrect.">
            <a:extLst>
              <a:ext uri="{FF2B5EF4-FFF2-40B4-BE49-F238E27FC236}">
                <a16:creationId xmlns:a16="http://schemas.microsoft.com/office/drawing/2014/main" id="{09FF9EAB-B3D1-32EC-1DC9-A6DF3F94FB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503" y="6424883"/>
            <a:ext cx="3336669" cy="2248625"/>
          </a:xfrm>
          <a:prstGeom prst="rect">
            <a:avLst/>
          </a:prstGeom>
        </p:spPr>
      </p:pic>
      <p:pic>
        <p:nvPicPr>
          <p:cNvPr id="5" name="Picture 4" descr="A graph of a graph of a building area&#10;&#10;AI-generated content may be incorrect.">
            <a:extLst>
              <a:ext uri="{FF2B5EF4-FFF2-40B4-BE49-F238E27FC236}">
                <a16:creationId xmlns:a16="http://schemas.microsoft.com/office/drawing/2014/main" id="{7ED64A1C-2500-7284-B3AD-D4F1B054758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925" y="6410397"/>
            <a:ext cx="3348343" cy="2242563"/>
          </a:xfrm>
          <a:prstGeom prst="rect">
            <a:avLst/>
          </a:prstGeom>
        </p:spPr>
      </p:pic>
      <p:pic>
        <p:nvPicPr>
          <p:cNvPr id="4" name="Picture 3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0D9D57A3-FACD-F896-0E5F-FC0B23C478B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4158795"/>
            <a:ext cx="3429000" cy="2292885"/>
          </a:xfrm>
          <a:prstGeom prst="rect">
            <a:avLst/>
          </a:prstGeom>
        </p:spPr>
      </p:pic>
      <p:pic>
        <p:nvPicPr>
          <p:cNvPr id="21" name="Picture 20" descr="A map of denver with a map of the city&#10;&#10;Description automatically generated with medium confidence">
            <a:extLst>
              <a:ext uri="{FF2B5EF4-FFF2-40B4-BE49-F238E27FC236}">
                <a16:creationId xmlns:a16="http://schemas.microsoft.com/office/drawing/2014/main" id="{8BBC46A5-C8E2-2760-661E-3F81F7045F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57363" y="486258"/>
            <a:ext cx="2923271" cy="3504650"/>
          </a:xfrm>
          <a:prstGeom prst="rect">
            <a:avLst/>
          </a:prstGeom>
        </p:spPr>
      </p:pic>
      <p:pic>
        <p:nvPicPr>
          <p:cNvPr id="15" name="Picture 14" descr="A map of a city&#10;&#10;Description automatically generated">
            <a:extLst>
              <a:ext uri="{FF2B5EF4-FFF2-40B4-BE49-F238E27FC236}">
                <a16:creationId xmlns:a16="http://schemas.microsoft.com/office/drawing/2014/main" id="{0B328FFA-F4DA-E194-A9FE-15F6EF26C90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2198" y="512406"/>
            <a:ext cx="3148479" cy="3458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71FB5-7BFD-85DF-0F9D-9EACA54E105A}"/>
              </a:ext>
            </a:extLst>
          </p:cNvPr>
          <p:cNvSpPr txBox="1"/>
          <p:nvPr/>
        </p:nvSpPr>
        <p:spPr>
          <a:xfrm>
            <a:off x="55925" y="36831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3702C-A806-29CA-993E-A158293515A8}"/>
              </a:ext>
            </a:extLst>
          </p:cNvPr>
          <p:cNvSpPr txBox="1"/>
          <p:nvPr/>
        </p:nvSpPr>
        <p:spPr>
          <a:xfrm>
            <a:off x="3546015" y="368318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FDE2A-E381-1C58-7013-1EB88D311069}"/>
              </a:ext>
            </a:extLst>
          </p:cNvPr>
          <p:cNvSpPr txBox="1"/>
          <p:nvPr/>
        </p:nvSpPr>
        <p:spPr>
          <a:xfrm>
            <a:off x="55925" y="399705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382E4A-8948-DE8D-EDDC-6319B7BA93A3}"/>
              </a:ext>
            </a:extLst>
          </p:cNvPr>
          <p:cNvSpPr txBox="1"/>
          <p:nvPr/>
        </p:nvSpPr>
        <p:spPr>
          <a:xfrm>
            <a:off x="3534943" y="4003097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7D21FD-62D3-8496-C45D-2B840EA25221}"/>
              </a:ext>
            </a:extLst>
          </p:cNvPr>
          <p:cNvSpPr txBox="1"/>
          <p:nvPr/>
        </p:nvSpPr>
        <p:spPr>
          <a:xfrm>
            <a:off x="46543" y="617957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1DF59-F86A-4D62-BD76-9252EC05C96D}"/>
              </a:ext>
            </a:extLst>
          </p:cNvPr>
          <p:cNvSpPr txBox="1"/>
          <p:nvPr/>
        </p:nvSpPr>
        <p:spPr>
          <a:xfrm>
            <a:off x="3534943" y="618247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C028C-BD6C-F62E-108B-2208CAF5D163}"/>
              </a:ext>
            </a:extLst>
          </p:cNvPr>
          <p:cNvSpPr txBox="1"/>
          <p:nvPr/>
        </p:nvSpPr>
        <p:spPr>
          <a:xfrm>
            <a:off x="78322" y="8858493"/>
            <a:ext cx="67247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Figure 1.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Study area map with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a-b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Planet PSB.SD true-color (Red-Green-Blue) composites,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c-d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log-scaled distribution of roof material classes and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e-f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log-scaled distribution of building indoor areas. AP=Asphalt; CN=Concrete; CS=Composition Shingle; ME=Metal; SH=Shingle; SL=Slate; TL=Tile; TG=Tar and Gravel; UR=Urethane; WS=Wood Shake/shingle.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85890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941E5E-52AA-3062-C5C3-A97C3EE25AC2}"/>
              </a:ext>
            </a:extLst>
          </p:cNvPr>
          <p:cNvSpPr txBox="1"/>
          <p:nvPr/>
        </p:nvSpPr>
        <p:spPr>
          <a:xfrm>
            <a:off x="615325" y="1870289"/>
            <a:ext cx="69281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Concrete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6C02B9-971E-FA57-CA94-5E1070844F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255440" y="690372"/>
            <a:ext cx="5304938" cy="74552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37C128-9BBC-D7CF-0A63-84C646A74CC6}"/>
              </a:ext>
            </a:extLst>
          </p:cNvPr>
          <p:cNvSpPr txBox="1"/>
          <p:nvPr/>
        </p:nvSpPr>
        <p:spPr>
          <a:xfrm>
            <a:off x="685857" y="1162671"/>
            <a:ext cx="62228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Asphalt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30709-584B-C1DC-C598-ED55077E1EEA}"/>
              </a:ext>
            </a:extLst>
          </p:cNvPr>
          <p:cNvSpPr txBox="1"/>
          <p:nvPr/>
        </p:nvSpPr>
        <p:spPr>
          <a:xfrm>
            <a:off x="646267" y="6878520"/>
            <a:ext cx="70083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Urethane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C1F874-F5ED-D3AE-EB7E-45816F55B2A6}"/>
              </a:ext>
            </a:extLst>
          </p:cNvPr>
          <p:cNvSpPr txBox="1"/>
          <p:nvPr/>
        </p:nvSpPr>
        <p:spPr>
          <a:xfrm>
            <a:off x="298112" y="5469453"/>
            <a:ext cx="100540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Tar and gravel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82AAD1-4680-4EE1-0CC5-13E0455D73D3}"/>
              </a:ext>
            </a:extLst>
          </p:cNvPr>
          <p:cNvSpPr txBox="1"/>
          <p:nvPr/>
        </p:nvSpPr>
        <p:spPr>
          <a:xfrm>
            <a:off x="840162" y="6218799"/>
            <a:ext cx="4106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Tile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DDA5A8-E021-97C1-49EF-D8CAEBA63D51}"/>
              </a:ext>
            </a:extLst>
          </p:cNvPr>
          <p:cNvSpPr txBox="1"/>
          <p:nvPr/>
        </p:nvSpPr>
        <p:spPr>
          <a:xfrm>
            <a:off x="795056" y="4722905"/>
            <a:ext cx="46519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Slate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CE4A24-62A5-D0FA-7561-C781681E42F7}"/>
              </a:ext>
            </a:extLst>
          </p:cNvPr>
          <p:cNvSpPr txBox="1"/>
          <p:nvPr/>
        </p:nvSpPr>
        <p:spPr>
          <a:xfrm>
            <a:off x="693872" y="3973559"/>
            <a:ext cx="61427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Shingle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9C6338-3F68-31BD-92DC-EEB5796F7A1D}"/>
              </a:ext>
            </a:extLst>
          </p:cNvPr>
          <p:cNvSpPr txBox="1"/>
          <p:nvPr/>
        </p:nvSpPr>
        <p:spPr>
          <a:xfrm>
            <a:off x="748952" y="3316594"/>
            <a:ext cx="51167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8CF458-5083-55ED-B8A6-488BA09F68B1}"/>
              </a:ext>
            </a:extLst>
          </p:cNvPr>
          <p:cNvSpPr txBox="1"/>
          <p:nvPr/>
        </p:nvSpPr>
        <p:spPr>
          <a:xfrm>
            <a:off x="-39307" y="2594488"/>
            <a:ext cx="137114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Composition shingle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9259E1-6C80-F087-E7B0-38A8BD954B53}"/>
              </a:ext>
            </a:extLst>
          </p:cNvPr>
          <p:cNvSpPr txBox="1"/>
          <p:nvPr/>
        </p:nvSpPr>
        <p:spPr>
          <a:xfrm>
            <a:off x="401011" y="7588024"/>
            <a:ext cx="97013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Wood shingle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2E79D-CED3-AEBD-4A3A-C1B56E7163D8}"/>
              </a:ext>
            </a:extLst>
          </p:cNvPr>
          <p:cNvSpPr txBox="1"/>
          <p:nvPr/>
        </p:nvSpPr>
        <p:spPr>
          <a:xfrm>
            <a:off x="891237" y="8576928"/>
            <a:ext cx="56691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Figure 2.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Example image chunks with 78x78 dimensions for roof material classes in both D.C. and Denver with RGB true-color and bands used in classification models from the PSB.SD. If a class exists in both regions, the region with the larger sample size for that class was used to select a random labeled image chunk. AP=Asphalt; CN=Concrete; CS=Composition Shingle; ME=Metal; SH=Shingle; SL=Slate; TL=Tile; TG=Tar and Gravel; UR=Urethane; WS=Wood Shake/shingle.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60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E3076638-B71F-71E1-54F0-8FB063AE4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122464"/>
            <a:ext cx="6527800" cy="7200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10E45F-122E-C6D2-273E-6CCB5839F76C}"/>
              </a:ext>
            </a:extLst>
          </p:cNvPr>
          <p:cNvSpPr txBox="1"/>
          <p:nvPr/>
        </p:nvSpPr>
        <p:spPr>
          <a:xfrm>
            <a:off x="330200" y="7621921"/>
            <a:ext cx="6527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Figure 3.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Results from 5-fold cross-validation ResNet-18 model. (a, b) Model Cross Entropy Loss functions for training (-) and validation (--) across epochs and folds; (c, d) Validation weighted F1-score across epochs and folds; (e, f) Holdout weighted F1-score across folds for each roof material class. AP=Asphalt; CN=Concrete; CS=Composition Shingle; ME=Metal; SH=Shingle; SL=Slate; TL=Tile; TG=Tar and Gravel; UR=Urethane; WS=Wood Shake/shingle.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52056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5BA03E2D-BC84-9A4D-DD77-9B5E12AB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88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6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149B9-2359-D072-204F-240EB1C69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328A3AE-D1B2-6399-37FE-CE0432235681}"/>
              </a:ext>
            </a:extLst>
          </p:cNvPr>
          <p:cNvGrpSpPr/>
          <p:nvPr/>
        </p:nvGrpSpPr>
        <p:grpSpPr>
          <a:xfrm>
            <a:off x="-1001259" y="7313249"/>
            <a:ext cx="555044" cy="1815881"/>
            <a:chOff x="632012" y="6896154"/>
            <a:chExt cx="555044" cy="181588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34FE948-C0FF-2506-AA35-33193BC8A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-168835" y="7741342"/>
              <a:ext cx="1727200" cy="12550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61129B-84D7-4C3F-546A-1B5E0CB32863}"/>
                </a:ext>
              </a:extLst>
            </p:cNvPr>
            <p:cNvSpPr txBox="1"/>
            <p:nvPr/>
          </p:nvSpPr>
          <p:spPr>
            <a:xfrm>
              <a:off x="694765" y="6896154"/>
              <a:ext cx="4892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High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(&gt;0.94)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0E24BE6-CA7E-DE3F-280B-0106B37119FC}"/>
                </a:ext>
              </a:extLst>
            </p:cNvPr>
            <p:cNvSpPr txBox="1"/>
            <p:nvPr/>
          </p:nvSpPr>
          <p:spPr>
            <a:xfrm>
              <a:off x="694765" y="8373481"/>
              <a:ext cx="4892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Low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(&gt;0.32)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12847D3-2044-5CB5-BFFB-9FCA7C05AE6A}"/>
                </a:ext>
              </a:extLst>
            </p:cNvPr>
            <p:cNvSpPr txBox="1"/>
            <p:nvPr/>
          </p:nvSpPr>
          <p:spPr>
            <a:xfrm>
              <a:off x="697820" y="7770844"/>
              <a:ext cx="4892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(&gt;0.50)</a:t>
              </a:r>
            </a:p>
          </p:txBody>
        </p:sp>
      </p:grpSp>
      <p:pic>
        <p:nvPicPr>
          <p:cNvPr id="20" name="Picture 19" descr="A screenshot of a map&#10;&#10;Description automatically generated">
            <a:extLst>
              <a:ext uri="{FF2B5EF4-FFF2-40B4-BE49-F238E27FC236}">
                <a16:creationId xmlns:a16="http://schemas.microsoft.com/office/drawing/2014/main" id="{2567A9E1-7128-90CB-D802-647ABD7BD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99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51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different colored boxes&#10;&#10;AI-generated content may be incorrect.">
            <a:extLst>
              <a:ext uri="{FF2B5EF4-FFF2-40B4-BE49-F238E27FC236}">
                <a16:creationId xmlns:a16="http://schemas.microsoft.com/office/drawing/2014/main" id="{E3F9CD19-DB76-1E23-3140-7BBC90D39B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" y="89755"/>
            <a:ext cx="6172200" cy="3505200"/>
          </a:xfrm>
          <a:prstGeom prst="rect">
            <a:avLst/>
          </a:prstGeom>
        </p:spPr>
      </p:pic>
      <p:pic>
        <p:nvPicPr>
          <p:cNvPr id="7" name="Picture 6" descr="A graph of data on a grid&#10;&#10;AI-generated content may be incorrect.">
            <a:extLst>
              <a:ext uri="{FF2B5EF4-FFF2-40B4-BE49-F238E27FC236}">
                <a16:creationId xmlns:a16="http://schemas.microsoft.com/office/drawing/2014/main" id="{09FF03EF-BCDD-982E-8C55-49F2812E88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732115"/>
            <a:ext cx="6858000" cy="2868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647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graph&#10;&#10;Description automatically generated">
            <a:extLst>
              <a:ext uri="{FF2B5EF4-FFF2-40B4-BE49-F238E27FC236}">
                <a16:creationId xmlns:a16="http://schemas.microsoft.com/office/drawing/2014/main" id="{15884C10-2672-531F-8A02-C2152D7B1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4" y="4342300"/>
            <a:ext cx="3156855" cy="2737061"/>
          </a:xfrm>
          <a:prstGeom prst="rect">
            <a:avLst/>
          </a:prstGeom>
        </p:spPr>
      </p:pic>
      <p:pic>
        <p:nvPicPr>
          <p:cNvPr id="13" name="Picture 12" descr="A colorful squares with numbers&#10;&#10;Description automatically generated with medium confidence">
            <a:extLst>
              <a:ext uri="{FF2B5EF4-FFF2-40B4-BE49-F238E27FC236}">
                <a16:creationId xmlns:a16="http://schemas.microsoft.com/office/drawing/2014/main" id="{60D472FF-588A-4F70-CCC9-4FE1DACA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3" y="1304556"/>
            <a:ext cx="3184172" cy="27607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F88CEC-5903-9028-EA33-05B4E0AA5DD8}"/>
              </a:ext>
            </a:extLst>
          </p:cNvPr>
          <p:cNvSpPr txBox="1"/>
          <p:nvPr/>
        </p:nvSpPr>
        <p:spPr>
          <a:xfrm rot="16200000">
            <a:off x="-469358" y="2561819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Washington, D.C.</a:t>
            </a:r>
          </a:p>
        </p:txBody>
      </p:sp>
      <p:pic>
        <p:nvPicPr>
          <p:cNvPr id="16" name="Picture 15" descr="A red and blue squares with numbers&#10;&#10;Description automatically generated">
            <a:extLst>
              <a:ext uri="{FF2B5EF4-FFF2-40B4-BE49-F238E27FC236}">
                <a16:creationId xmlns:a16="http://schemas.microsoft.com/office/drawing/2014/main" id="{DD19B347-7909-96F9-A002-91CCE9BCA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286" y="1304557"/>
            <a:ext cx="3184171" cy="27607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3AB9B9-751B-AB69-F4FC-4A89A8104F6F}"/>
              </a:ext>
            </a:extLst>
          </p:cNvPr>
          <p:cNvSpPr txBox="1"/>
          <p:nvPr/>
        </p:nvSpPr>
        <p:spPr>
          <a:xfrm>
            <a:off x="32463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E0C847-CE14-1282-4D4A-47AF92302FDB}"/>
              </a:ext>
            </a:extLst>
          </p:cNvPr>
          <p:cNvSpPr txBox="1"/>
          <p:nvPr/>
        </p:nvSpPr>
        <p:spPr>
          <a:xfrm>
            <a:off x="3304399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pic>
        <p:nvPicPr>
          <p:cNvPr id="21" name="Picture 20" descr="A colorful grid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38806E75-17C1-F093-BDF4-24FFF999F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3" y="4318616"/>
            <a:ext cx="3184172" cy="27607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2814C13-957C-E7FF-4880-4929A547FC47}"/>
              </a:ext>
            </a:extLst>
          </p:cNvPr>
          <p:cNvSpPr txBox="1"/>
          <p:nvPr/>
        </p:nvSpPr>
        <p:spPr>
          <a:xfrm rot="16200000">
            <a:off x="-465196" y="5550657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Denver, Colorado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F41D63-CB55-3EAA-867D-3D7485BAD967}"/>
              </a:ext>
            </a:extLst>
          </p:cNvPr>
          <p:cNvSpPr txBox="1"/>
          <p:nvPr/>
        </p:nvSpPr>
        <p:spPr>
          <a:xfrm>
            <a:off x="32463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0DBA2D-2461-E9BE-451C-C51DC823A9BD}"/>
              </a:ext>
            </a:extLst>
          </p:cNvPr>
          <p:cNvSpPr txBox="1"/>
          <p:nvPr/>
        </p:nvSpPr>
        <p:spPr>
          <a:xfrm>
            <a:off x="3304399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E49F81-646B-180A-B6CA-BEDA67147E1E}"/>
              </a:ext>
            </a:extLst>
          </p:cNvPr>
          <p:cNvSpPr txBox="1"/>
          <p:nvPr/>
        </p:nvSpPr>
        <p:spPr>
          <a:xfrm>
            <a:off x="246223" y="165449"/>
            <a:ext cx="109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SX</a:t>
            </a:r>
          </a:p>
        </p:txBody>
      </p:sp>
    </p:spTree>
    <p:extLst>
      <p:ext uri="{BB962C8B-B14F-4D97-AF65-F5344CB8AC3E}">
        <p14:creationId xmlns:p14="http://schemas.microsoft.com/office/powerpoint/2010/main" val="26095321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3BE122-B945-D67D-5724-71724FC5FE34}"/>
              </a:ext>
            </a:extLst>
          </p:cNvPr>
          <p:cNvSpPr txBox="1"/>
          <p:nvPr/>
        </p:nvSpPr>
        <p:spPr>
          <a:xfrm>
            <a:off x="246223" y="165449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SX</a:t>
            </a:r>
          </a:p>
        </p:txBody>
      </p:sp>
      <p:pic>
        <p:nvPicPr>
          <p:cNvPr id="6" name="Picture 5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67A23756-B1AF-CE73-B2F3-4B367EE30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42106" y="4437992"/>
            <a:ext cx="3340182" cy="2768600"/>
          </a:xfrm>
          <a:prstGeom prst="rect">
            <a:avLst/>
          </a:prstGeom>
        </p:spPr>
      </p:pic>
      <p:pic>
        <p:nvPicPr>
          <p:cNvPr id="8" name="Picture 7" descr="A chart of a number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58347EF-08EB-150B-D3EF-2A2C04071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42106" y="1280886"/>
            <a:ext cx="3340182" cy="2768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7E090C-A9C0-6659-C891-415CC0E1D392}"/>
              </a:ext>
            </a:extLst>
          </p:cNvPr>
          <p:cNvSpPr txBox="1"/>
          <p:nvPr/>
        </p:nvSpPr>
        <p:spPr>
          <a:xfrm rot="16200000">
            <a:off x="-432489" y="2561819"/>
            <a:ext cx="11112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Washington, D.C.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7D167-CD10-4AF3-50EE-D7BA073949D3}"/>
              </a:ext>
            </a:extLst>
          </p:cNvPr>
          <p:cNvSpPr txBox="1"/>
          <p:nvPr/>
        </p:nvSpPr>
        <p:spPr>
          <a:xfrm rot="16200000">
            <a:off x="-418478" y="5145985"/>
            <a:ext cx="1106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Denver, Colorado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2C14C-253C-AE22-43F2-37C6FCFE9AE4}"/>
              </a:ext>
            </a:extLst>
          </p:cNvPr>
          <p:cNvSpPr txBox="1"/>
          <p:nvPr/>
        </p:nvSpPr>
        <p:spPr>
          <a:xfrm>
            <a:off x="1390155" y="1190509"/>
            <a:ext cx="7056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Resnet-18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EABCF5-B755-DFBA-E927-AFD6753919A6}"/>
              </a:ext>
            </a:extLst>
          </p:cNvPr>
          <p:cNvSpPr txBox="1"/>
          <p:nvPr/>
        </p:nvSpPr>
        <p:spPr>
          <a:xfrm>
            <a:off x="4686043" y="115777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chart with numbers and labels&#10;&#10;Description automatically generated with medium confidence">
            <a:extLst>
              <a:ext uri="{FF2B5EF4-FFF2-40B4-BE49-F238E27FC236}">
                <a16:creationId xmlns:a16="http://schemas.microsoft.com/office/drawing/2014/main" id="{D6D65976-ADED-9460-DFD2-D9E98F72D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405" y="1473102"/>
            <a:ext cx="3080935" cy="2520086"/>
          </a:xfrm>
          <a:prstGeom prst="rect">
            <a:avLst/>
          </a:prstGeom>
        </p:spPr>
      </p:pic>
      <p:pic>
        <p:nvPicPr>
          <p:cNvPr id="18" name="Picture 17" descr="A chart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77B86590-D20C-3512-F660-B3BEC0272F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366" y="4163361"/>
            <a:ext cx="3125803" cy="2520085"/>
          </a:xfrm>
          <a:prstGeom prst="rect">
            <a:avLst/>
          </a:prstGeom>
        </p:spPr>
      </p:pic>
      <p:pic>
        <p:nvPicPr>
          <p:cNvPr id="20" name="Picture 19" descr="A chart with numbers and labels&#10;&#10;Description automatically generated">
            <a:extLst>
              <a:ext uri="{FF2B5EF4-FFF2-40B4-BE49-F238E27FC236}">
                <a16:creationId xmlns:a16="http://schemas.microsoft.com/office/drawing/2014/main" id="{FCE71377-B3ED-EF50-A59F-4C24565A7B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385" y="4151622"/>
            <a:ext cx="3125803" cy="2520085"/>
          </a:xfrm>
          <a:prstGeom prst="rect">
            <a:avLst/>
          </a:prstGeom>
        </p:spPr>
      </p:pic>
      <p:pic>
        <p:nvPicPr>
          <p:cNvPr id="22" name="Picture 21" descr="A chart with numbers and labels&#10;&#10;Description automatically generated">
            <a:extLst>
              <a:ext uri="{FF2B5EF4-FFF2-40B4-BE49-F238E27FC236}">
                <a16:creationId xmlns:a16="http://schemas.microsoft.com/office/drawing/2014/main" id="{CDB73695-117A-8EE2-FCC1-1D128B008B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065" y="1495382"/>
            <a:ext cx="3080935" cy="252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989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18E3287-C23F-F3B0-3A3A-A470A2E7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8" y="1588501"/>
            <a:ext cx="5147860" cy="3130456"/>
          </a:xfrm>
          <a:prstGeom prst="rect">
            <a:avLst/>
          </a:prstGeom>
        </p:spPr>
      </p:pic>
      <p:pic>
        <p:nvPicPr>
          <p:cNvPr id="9" name="Picture 8" descr="A graph of blue and white lines&#10;&#10;Description automatically generated with medium confidence">
            <a:extLst>
              <a:ext uri="{FF2B5EF4-FFF2-40B4-BE49-F238E27FC236}">
                <a16:creationId xmlns:a16="http://schemas.microsoft.com/office/drawing/2014/main" id="{3888B632-8D26-5890-E2D6-04859239E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06" y="4718957"/>
            <a:ext cx="5262524" cy="31435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3F28E-6CEF-169D-A4A9-164D27DF38D7}"/>
              </a:ext>
            </a:extLst>
          </p:cNvPr>
          <p:cNvSpPr txBox="1"/>
          <p:nvPr/>
        </p:nvSpPr>
        <p:spPr>
          <a:xfrm>
            <a:off x="855070" y="140072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4F145-A8A2-A078-D5B9-66A777C6E021}"/>
              </a:ext>
            </a:extLst>
          </p:cNvPr>
          <p:cNvSpPr txBox="1"/>
          <p:nvPr/>
        </p:nvSpPr>
        <p:spPr>
          <a:xfrm>
            <a:off x="855070" y="448976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0C61E8-50CA-E742-8447-FF7ABC45C92D}"/>
              </a:ext>
            </a:extLst>
          </p:cNvPr>
          <p:cNvSpPr txBox="1"/>
          <p:nvPr/>
        </p:nvSpPr>
        <p:spPr>
          <a:xfrm>
            <a:off x="342900" y="342900"/>
            <a:ext cx="109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SX</a:t>
            </a:r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3114</TotalTime>
  <Words>392</Words>
  <Application>Microsoft Macintosh PowerPoint</Application>
  <PresentationFormat>Custom</PresentationFormat>
  <Paragraphs>42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2025-03-06T22:14:13Z</dcterms:modified>
</cp:coreProperties>
</file>

<file path=docProps/thumbnail.jpeg>
</file>